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70" r:id="rId4"/>
    <p:sldId id="271" r:id="rId5"/>
    <p:sldId id="287" r:id="rId6"/>
    <p:sldId id="288" r:id="rId7"/>
    <p:sldId id="289" r:id="rId8"/>
    <p:sldId id="27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4BEB-1003-4A9D-B626-4EBDF636CF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D186-DC45-426C-9684-D27B703F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4534-55DC-8949-B2D4-F2D713A4A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1623-3F59-408E-956C-CE4713E23B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36" y="-6445"/>
            <a:ext cx="4364164" cy="229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6042"/>
            <a:ext cx="5339246" cy="3031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011" y="1735281"/>
            <a:ext cx="10948736" cy="1774681"/>
          </a:xfrm>
        </p:spPr>
        <p:txBody>
          <a:bodyPr>
            <a:noAutofit/>
          </a:bodyPr>
          <a:lstStyle/>
          <a:p>
            <a:r>
              <a:rPr lang="en-US" b="1" dirty="0" smtClean="0"/>
              <a:t>Popularity vs Quality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Effects of Path Dependency in the Attention Economy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6042"/>
            <a:ext cx="9144000" cy="1431758"/>
          </a:xfrm>
        </p:spPr>
        <p:txBody>
          <a:bodyPr/>
          <a:lstStyle/>
          <a:p>
            <a:r>
              <a:rPr lang="en-US" dirty="0" smtClean="0"/>
              <a:t>Tim Weninger</a:t>
            </a:r>
          </a:p>
          <a:p>
            <a:r>
              <a:rPr lang="en-US" i="1" dirty="0" smtClean="0"/>
              <a:t>(with Maria </a:t>
            </a:r>
            <a:r>
              <a:rPr lang="en-US" i="1" dirty="0" err="1" smtClean="0"/>
              <a:t>Glenski</a:t>
            </a:r>
            <a:r>
              <a:rPr lang="en-US" i="1" dirty="0" smtClean="0"/>
              <a:t>, Greg Stoddard, Paul Resnick)</a:t>
            </a:r>
            <a:endParaRPr lang="en-US" i="1" dirty="0"/>
          </a:p>
        </p:txBody>
      </p:sp>
      <p:pic>
        <p:nvPicPr>
          <p:cNvPr id="1026" name="Picture 2" descr="Image result for university of notre dam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573880"/>
            <a:ext cx="36957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veryone on their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022"/>
            <a:ext cx="12192000" cy="90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600200"/>
            <a:ext cx="12192000" cy="2093313"/>
            <a:chOff x="0" y="1600200"/>
            <a:chExt cx="12192000" cy="2093313"/>
          </a:xfrm>
        </p:grpSpPr>
        <p:sp>
          <p:nvSpPr>
            <p:cNvPr id="7" name="Rectangle 6"/>
            <p:cNvSpPr/>
            <p:nvPr/>
          </p:nvSpPr>
          <p:spPr>
            <a:xfrm>
              <a:off x="0" y="1600200"/>
              <a:ext cx="12192000" cy="2093313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862026"/>
              <a:ext cx="115188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What is the relationship between </a:t>
              </a:r>
              <a:r>
                <a:rPr lang="en-US" sz="4800" b="1" dirty="0">
                  <a:solidFill>
                    <a:schemeClr val="bg1"/>
                  </a:solidFill>
                </a:rPr>
                <a:t>quality</a:t>
              </a:r>
              <a:r>
                <a:rPr lang="en-US" sz="4800" dirty="0">
                  <a:solidFill>
                    <a:schemeClr val="bg1"/>
                  </a:solidFill>
                </a:rPr>
                <a:t> and </a:t>
              </a:r>
              <a:r>
                <a:rPr lang="en-US" sz="4800" b="1" dirty="0">
                  <a:solidFill>
                    <a:schemeClr val="bg1"/>
                  </a:solidFill>
                </a:rPr>
                <a:t>popularity</a:t>
              </a:r>
              <a:r>
                <a:rPr lang="en-US" sz="4800" dirty="0">
                  <a:solidFill>
                    <a:schemeClr val="bg1"/>
                  </a:solidFill>
                </a:rPr>
                <a:t> in online social media?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1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0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GuessTheKarma – a social rating experiment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33853"/>
            <a:ext cx="121729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B3EF95-E842-43E5-9202-B6F186E3F5D9}"/>
              </a:ext>
            </a:extLst>
          </p:cNvPr>
          <p:cNvSpPr/>
          <p:nvPr/>
        </p:nvSpPr>
        <p:spPr>
          <a:xfrm>
            <a:off x="450872" y="2328448"/>
            <a:ext cx="5255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Results: </a:t>
            </a:r>
            <a:r>
              <a:rPr lang="en-US" sz="2800" b="1" dirty="0" smtClean="0"/>
              <a:t>58</a:t>
            </a:r>
            <a:r>
              <a:rPr lang="en-US" sz="2800" dirty="0" smtClean="0"/>
              <a:t>% accuracy (preference)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well did people do?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3EF95-E842-43E5-9202-B6F186E3F5D9}"/>
              </a:ext>
            </a:extLst>
          </p:cNvPr>
          <p:cNvSpPr/>
          <p:nvPr/>
        </p:nvSpPr>
        <p:spPr>
          <a:xfrm>
            <a:off x="450872" y="1805228"/>
            <a:ext cx="4537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Random guess: 50% accuracy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[Flip the problem] How well did social media do?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47" y="2298700"/>
            <a:ext cx="7590505" cy="37788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B3EF95-E842-43E5-9202-B6F186E3F5D9}"/>
              </a:ext>
            </a:extLst>
          </p:cNvPr>
          <p:cNvSpPr/>
          <p:nvPr/>
        </p:nvSpPr>
        <p:spPr>
          <a:xfrm>
            <a:off x="135824" y="1492068"/>
            <a:ext cx="912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Use Reddit-scores / Imgur-views to predict what humans actually prefer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9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[Flip the problem] How well did social media do?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5B3EF95-E842-43E5-9202-B6F186E3F5D9}"/>
              </a:ext>
            </a:extLst>
          </p:cNvPr>
          <p:cNvSpPr/>
          <p:nvPr/>
        </p:nvSpPr>
        <p:spPr>
          <a:xfrm>
            <a:off x="135824" y="1492068"/>
            <a:ext cx="306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Accuracy vs agreement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674937"/>
            <a:ext cx="596265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92" y="2674937"/>
            <a:ext cx="55626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[Flip the problem] How well did social media do?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5B3EF95-E842-43E5-9202-B6F186E3F5D9}"/>
              </a:ext>
            </a:extLst>
          </p:cNvPr>
          <p:cNvSpPr/>
          <p:nvPr/>
        </p:nvSpPr>
        <p:spPr>
          <a:xfrm>
            <a:off x="135824" y="1492068"/>
            <a:ext cx="342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Accuracy vs subreddit size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643187"/>
            <a:ext cx="8763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61D61C-B792-4479-A8B9-6A90F4DFF426}"/>
              </a:ext>
            </a:extLst>
          </p:cNvPr>
          <p:cNvSpPr/>
          <p:nvPr/>
        </p:nvSpPr>
        <p:spPr>
          <a:xfrm>
            <a:off x="654448" y="1673010"/>
            <a:ext cx="1097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 asked how much each GTK player used </a:t>
            </a:r>
            <a:r>
              <a:rPr lang="en-US" sz="3600" dirty="0"/>
              <a:t>R</a:t>
            </a:r>
            <a:r>
              <a:rPr lang="en-US" sz="3600" dirty="0" smtClean="0"/>
              <a:t>eddit:</a:t>
            </a:r>
          </a:p>
          <a:p>
            <a:endParaRPr lang="en-US" sz="2800" dirty="0"/>
          </a:p>
          <a:p>
            <a:pPr lvl="1"/>
            <a:r>
              <a:rPr lang="en-US" sz="2800" dirty="0"/>
              <a:t>63 people answered </a:t>
            </a:r>
            <a:r>
              <a:rPr lang="en-US" sz="2800" dirty="0" smtClean="0"/>
              <a:t>yes to all questions (</a:t>
            </a:r>
            <a:r>
              <a:rPr lang="en-US" sz="2800" dirty="0" err="1" smtClean="0"/>
              <a:t>superusers</a:t>
            </a:r>
            <a:r>
              <a:rPr lang="en-US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122 answered no to all </a:t>
            </a:r>
            <a:r>
              <a:rPr lang="en-US" sz="2800" dirty="0" smtClean="0"/>
              <a:t>questions</a:t>
            </a:r>
            <a:r>
              <a:rPr lang="en-US" sz="2800" dirty="0"/>
              <a:t>	</a:t>
            </a:r>
            <a:r>
              <a:rPr lang="en-US" sz="2800" dirty="0" smtClean="0"/>
              <a:t>           (</a:t>
            </a:r>
            <a:r>
              <a:rPr lang="en-US" sz="2800" dirty="0"/>
              <a:t>non-users)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0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Reddit experts – are they better guessers?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93658" y="4049456"/>
            <a:ext cx="9693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err="1" smtClean="0"/>
              <a:t>Superusers</a:t>
            </a:r>
            <a:r>
              <a:rPr lang="en-US" sz="3200" dirty="0" smtClean="0"/>
              <a:t> </a:t>
            </a:r>
            <a:r>
              <a:rPr lang="en-US" sz="3200" dirty="0"/>
              <a:t>were no more accurate than non-users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9B3F799-AA5B-45F6-9993-9C675106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5389418"/>
            <a:ext cx="11369842" cy="54630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Only a </a:t>
            </a:r>
            <a:r>
              <a:rPr lang="en-US" i="1" dirty="0" smtClean="0"/>
              <a:t>small</a:t>
            </a:r>
            <a:r>
              <a:rPr lang="en-US" dirty="0" smtClean="0"/>
              <a:t> relationship between </a:t>
            </a:r>
            <a:r>
              <a:rPr lang="en-US" dirty="0"/>
              <a:t>a post’s </a:t>
            </a:r>
            <a:r>
              <a:rPr lang="en-US" dirty="0" smtClean="0"/>
              <a:t>“goodness”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its eventual </a:t>
            </a:r>
            <a:r>
              <a:rPr lang="en-US" dirty="0"/>
              <a:t>“popularity”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5824" y="4989308"/>
            <a:ext cx="2561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What does this mean?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B3F799-AA5B-45F6-9993-9C6751068BBA}"/>
              </a:ext>
            </a:extLst>
          </p:cNvPr>
          <p:cNvSpPr txBox="1">
            <a:spLocks/>
          </p:cNvSpPr>
          <p:nvPr/>
        </p:nvSpPr>
        <p:spPr>
          <a:xfrm>
            <a:off x="86895" y="6303914"/>
            <a:ext cx="6007100" cy="54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aseline="30000" dirty="0"/>
              <a:t>1</a:t>
            </a:r>
            <a:r>
              <a:rPr lang="en-US" sz="1800" dirty="0" smtClean="0"/>
              <a:t>According to a proper (path-independent) survey of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  <p:bldP spid="15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ravel.nd.edu/assets/92238/original/f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2781300"/>
            <a:ext cx="12192000" cy="1270000"/>
            <a:chOff x="0" y="2193016"/>
            <a:chExt cx="12192000" cy="2150307"/>
          </a:xfrm>
        </p:grpSpPr>
        <p:sp>
          <p:nvSpPr>
            <p:cNvPr id="5" name="Rectangle 4"/>
            <p:cNvSpPr/>
            <p:nvPr/>
          </p:nvSpPr>
          <p:spPr>
            <a:xfrm>
              <a:off x="0" y="2193016"/>
              <a:ext cx="12192000" cy="2150307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67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560282"/>
              <a:ext cx="9753600" cy="1198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Thank you!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177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Popularity vs Quality Effects of Path Dependency in the Attention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Weninger</dc:creator>
  <cp:lastModifiedBy>Tim Weninger</cp:lastModifiedBy>
  <cp:revision>20</cp:revision>
  <dcterms:created xsi:type="dcterms:W3CDTF">2018-06-12T16:09:54Z</dcterms:created>
  <dcterms:modified xsi:type="dcterms:W3CDTF">2024-02-05T20:34:41Z</dcterms:modified>
</cp:coreProperties>
</file>